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1" r:id="rId8"/>
    <p:sldId id="257" r:id="rId9"/>
    <p:sldId id="264" r:id="rId10"/>
    <p:sldId id="265" r:id="rId11"/>
    <p:sldId id="266" r:id="rId12"/>
    <p:sldId id="268" r:id="rId13"/>
    <p:sldId id="267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93"/>
  </p:normalViewPr>
  <p:slideViewPr>
    <p:cSldViewPr snapToGrid="0" snapToObjects="1">
      <p:cViewPr varScale="1">
        <p:scale>
          <a:sx n="103" d="100"/>
          <a:sy n="103" d="100"/>
        </p:scale>
        <p:origin x="18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770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79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619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43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9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335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343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8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38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830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256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54AE8-97C2-894A-8225-8D41D460636E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0C93F-F40C-B347-B01F-3E187B0C5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435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A90D60-8B81-2546-A974-4AD23E205C94}"/>
              </a:ext>
            </a:extLst>
          </p:cNvPr>
          <p:cNvSpPr txBox="1"/>
          <p:nvPr/>
        </p:nvSpPr>
        <p:spPr>
          <a:xfrm>
            <a:off x="627252" y="2220685"/>
            <a:ext cx="790389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mic Book" panose="02000500000000000000" pitchFamily="2" charset="77"/>
              </a:rPr>
              <a:t>Backyards Brains </a:t>
            </a:r>
          </a:p>
          <a:p>
            <a:r>
              <a:rPr lang="en-US" sz="2400" dirty="0">
                <a:latin typeface="Comic Book" panose="02000500000000000000" pitchFamily="2" charset="77"/>
              </a:rPr>
              <a:t>Experiment – Introduction to Action Potentials </a:t>
            </a:r>
          </a:p>
          <a:p>
            <a:r>
              <a:rPr lang="en-US" sz="2400" dirty="0">
                <a:latin typeface="Comic Book" panose="02000500000000000000" pitchFamily="2" charset="77"/>
              </a:rPr>
              <a:t>Spikes!</a:t>
            </a:r>
          </a:p>
          <a:p>
            <a:endParaRPr lang="en-US" sz="2400" dirty="0">
              <a:latin typeface="Comic Book" panose="02000500000000000000" pitchFamily="2" charset="77"/>
            </a:endParaRPr>
          </a:p>
          <a:p>
            <a:r>
              <a:rPr lang="en-US" sz="2400" dirty="0">
                <a:latin typeface="Comic Book" panose="02000500000000000000" pitchFamily="2" charset="77"/>
              </a:rPr>
              <a:t>Source Images</a:t>
            </a:r>
          </a:p>
        </p:txBody>
      </p:sp>
    </p:spTree>
    <p:extLst>
      <p:ext uri="{BB962C8B-B14F-4D97-AF65-F5344CB8AC3E}">
        <p14:creationId xmlns:p14="http://schemas.microsoft.com/office/powerpoint/2010/main" val="232164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675657-B640-B14B-898C-2AE445AE1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077" y="0"/>
            <a:ext cx="55951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467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FF0DBC-5078-F249-B4FC-4DC492332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756" y="743807"/>
            <a:ext cx="7278130" cy="509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578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AF45C5-0622-F048-8513-DFF16FC07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437" y="753761"/>
            <a:ext cx="6858002" cy="548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13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AD76FD-466B-C74B-B1A8-64C954C84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9890"/>
            <a:ext cx="9168458" cy="346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929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A88420-3393-6A48-94C6-13887E1D5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050" y="2508250"/>
            <a:ext cx="9779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01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684B6F-1BFF-A44E-9F1F-BCE00AEE7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806" y="1754316"/>
            <a:ext cx="6382818" cy="2904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66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5248D3-8DC3-0A48-AAFA-159E18B6E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836" y="2421926"/>
            <a:ext cx="6241206" cy="184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558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FBA222-2D11-D14D-932F-7314EDDBC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47" y="2234342"/>
            <a:ext cx="8791064" cy="186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28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89F267-E005-064D-BFE1-8813EF051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13" y="0"/>
            <a:ext cx="79818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026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D467D8-158E-5942-BEEC-60AE05FA1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7984"/>
            <a:ext cx="8919848" cy="410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097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5234AF-637F-4B44-8F7F-6DE1D79C0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7923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93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DDBF62-087C-7F42-B122-91B8BD882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6" y="0"/>
            <a:ext cx="84089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896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9D323C-20D7-7548-8CD1-29AA31F4C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335" y="0"/>
            <a:ext cx="3915892" cy="676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12</Words>
  <Application>Microsoft Macintosh PowerPoint</Application>
  <PresentationFormat>On-screen Show (4:3)</PresentationFormat>
  <Paragraphs>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Comic Book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Timothy Marzullo</dc:creator>
  <cp:lastModifiedBy>Timothy Marzullo</cp:lastModifiedBy>
  <cp:revision>2</cp:revision>
  <dcterms:created xsi:type="dcterms:W3CDTF">2018-07-20T20:40:40Z</dcterms:created>
  <dcterms:modified xsi:type="dcterms:W3CDTF">2018-07-20T20:50:54Z</dcterms:modified>
</cp:coreProperties>
</file>

<file path=docProps/thumbnail.jpeg>
</file>